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67" r:id="rId4"/>
    <p:sldId id="265" r:id="rId5"/>
    <p:sldId id="258" r:id="rId6"/>
    <p:sldId id="257" r:id="rId7"/>
    <p:sldId id="259" r:id="rId8"/>
    <p:sldId id="260" r:id="rId9"/>
    <p:sldId id="261" r:id="rId10"/>
    <p:sldId id="263" r:id="rId11"/>
    <p:sldId id="269" r:id="rId12"/>
    <p:sldId id="262" r:id="rId13"/>
    <p:sldId id="270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>
        <p:scale>
          <a:sx n="150" d="100"/>
          <a:sy n="150" d="100"/>
        </p:scale>
        <p:origin x="72" y="-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87E6-CA51-27A0-4759-7042D3CF3A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EE492A-7CCB-8615-0A8E-FC289AC80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F4CC8-C2BB-0FCB-FB8A-F08E1F97B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FA41E-3E58-2A21-4BD2-FD4ED5201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F0140-EE80-C4AD-41FE-0EE091B6D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52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5F-09E4-61F0-8BA8-94465D2FE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2E8DBE-9729-B4F6-A068-85230DCC9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4403-1E6C-0EBB-F81B-DAA8C8B2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9BA08-5220-44F4-E535-F7428A0FA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B8D74-B75C-A60D-87D6-0AE0D6B89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2497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6E0412-6D84-0136-828D-15E042EF3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E9F19-51EE-4E96-C908-BE987317F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A2937-BB7D-D494-8B37-B1E64324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0D77-D291-1D50-D0A7-D4BAC8E67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051F2-D805-E2D6-8C62-429C370A5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73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62CB-8888-E9B3-CCB7-3431B6542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CB242-22D2-DAAA-E1C5-DEEF29C6F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FA582-2488-7B57-776E-3220588D6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D9569-E170-BD06-A4E9-38288A870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D424-6A97-D13B-E0A8-58E3E6056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958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D3A4-8C92-AB12-B7EF-E8DE04605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1D360-BA92-9D82-89C4-18B4F2606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3DC43-7D3A-5C0B-2B7D-0714434DB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2022A-A0A1-8CE1-5252-33C00907D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D3F0C-115B-CA43-FD18-F9EC69F04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45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AEB3-C27E-1F9E-FE27-0D97D49E2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7FEDE-A1E8-04AF-D7B6-7429DC6B4F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56549-E81C-0245-BA45-BF1940248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426FC-233D-CAC4-93C0-B803CA952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7DB117-20E4-75A5-417C-29813A12B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0480D6-4680-D776-C5CE-E6190794D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091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82D5A-1733-DA6F-C9BE-3E4995883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97031-9B8B-D3A8-71D3-EB1771432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A1315-B9FD-A63A-AFB4-3A1E7C3BB4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D6034D-9DE3-590D-95FA-73FD28214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877B28-ABFF-8257-098B-E66A1F2DE7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A9D040-3E27-59CA-D24A-00C5D49B3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12B938-490E-EF07-1CF9-129E46F24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4D0FF0-941C-152E-8E9E-023D5082D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5408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C90AF-A3A1-DEB7-69F5-CF57F8480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5A424-F588-45F6-6A1E-10803E0F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D3A689-3A9F-3A4A-F200-4F18D6FB2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D0DB2-4CF6-44C1-AC68-C7F78C884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365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123A-FCFD-977A-8DD6-5C7E970C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0F8381-DF18-C6B5-DF2C-AC2AE1E16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BC905-26E9-283E-FBD9-18A74D50D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5429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EB0B3-70E5-9F34-7052-CDEDBEBD6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C29A6-AEA7-98DD-3526-79453D410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15B9D9-5945-434C-1349-AA2DCC9CA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43D1D-567F-4D15-30EB-0D5C76E64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BD192-313C-ED07-3630-C6675A0D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3EB16-91AE-D50B-8568-43839232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068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45EDF-3A68-89F6-312B-D89E290A7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A70A07-1395-E9CB-FC97-92C72D3679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1025C-EB1B-486E-0230-8E8FC3CE4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9EEC2-8CAB-45FD-3CBE-2805C7074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509EF-5794-C1CE-3B97-2B6CC5FFD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00D3E-4730-98FF-DD76-B4829B08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685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6FB06C-E9E6-7163-C0AB-D8093D803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DCC65-A9E9-D179-1268-598327965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F2798-555F-30D4-1DD0-7A0AD51592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C825A4-CCEC-412E-B0C9-12201CFA57CD}" type="datetimeFigureOut">
              <a:rPr lang="en-GB" smtClean="0"/>
              <a:t>15/04/2025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BD654-1D2B-3CEF-B187-63EB115848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1D897-3F3A-4923-95ED-B198361E6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03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Relationship Id="rId9" Type="http://schemas.openxmlformats.org/officeDocument/2006/relationships/image" Target="../media/image44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36.emf"/><Relationship Id="rId7" Type="http://schemas.openxmlformats.org/officeDocument/2006/relationships/image" Target="../media/image49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Relationship Id="rId9" Type="http://schemas.openxmlformats.org/officeDocument/2006/relationships/image" Target="../media/image5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ue and green squares&#10;&#10;AI-generated content may be incorrect.">
            <a:extLst>
              <a:ext uri="{FF2B5EF4-FFF2-40B4-BE49-F238E27FC236}">
                <a16:creationId xmlns:a16="http://schemas.microsoft.com/office/drawing/2014/main" id="{55A0A19C-EB8D-77CC-3CA7-221E61DB60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76" y="1117188"/>
            <a:ext cx="5957497" cy="47815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C4329C-02E0-626B-98ED-2A5E25AF4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078" y="1205265"/>
            <a:ext cx="4955146" cy="3716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EE006F-671E-84CF-AD40-EEF2AE9CA37F}"/>
              </a:ext>
            </a:extLst>
          </p:cNvPr>
          <p:cNvSpPr txBox="1"/>
          <p:nvPr/>
        </p:nvSpPr>
        <p:spPr>
          <a:xfrm>
            <a:off x="511924" y="365750"/>
            <a:ext cx="6143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Fe_ei1400; Mantid instrument view and </a:t>
            </a:r>
            <a:r>
              <a:rPr lang="en-GB" dirty="0" err="1"/>
              <a:t>instrument_view_cut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9947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8A50A-5A58-EE10-48CD-3408FAFB4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4403"/>
          </a:xfrm>
        </p:spPr>
        <p:txBody>
          <a:bodyPr>
            <a:normAutofit fontScale="90000"/>
          </a:bodyPr>
          <a:lstStyle/>
          <a:p>
            <a:r>
              <a:rPr lang="en-GB" dirty="0"/>
              <a:t>Coverage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E0B648-2586-87A5-D263-2F43F2A7D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695" y="605481"/>
            <a:ext cx="5280000" cy="53756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FEACB3-D2D8-A917-040A-21596B08B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92" y="2021179"/>
            <a:ext cx="5197500" cy="3960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E9DA00F-13A1-508F-D7F5-2C36FB147500}"/>
              </a:ext>
            </a:extLst>
          </p:cNvPr>
          <p:cNvCxnSpPr>
            <a:cxnSpLocks/>
          </p:cNvCxnSpPr>
          <p:nvPr/>
        </p:nvCxnSpPr>
        <p:spPr>
          <a:xfrm>
            <a:off x="1228963" y="2585318"/>
            <a:ext cx="93175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7B74D2-47B8-3E3D-0958-88DF2228D6A9}"/>
              </a:ext>
            </a:extLst>
          </p:cNvPr>
          <p:cNvCxnSpPr>
            <a:cxnSpLocks/>
          </p:cNvCxnSpPr>
          <p:nvPr/>
        </p:nvCxnSpPr>
        <p:spPr>
          <a:xfrm>
            <a:off x="1263976" y="3818943"/>
            <a:ext cx="92825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1F49DDE-78C2-F078-C68B-BD71B83B32D4}"/>
              </a:ext>
            </a:extLst>
          </p:cNvPr>
          <p:cNvCxnSpPr>
            <a:cxnSpLocks/>
          </p:cNvCxnSpPr>
          <p:nvPr/>
        </p:nvCxnSpPr>
        <p:spPr>
          <a:xfrm>
            <a:off x="1243382" y="3532678"/>
            <a:ext cx="9303110" cy="0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49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CD84C-D235-8602-C611-C4DAB2843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9D52814-C11B-DE56-0923-8F9E81887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234" y="186112"/>
            <a:ext cx="5334001" cy="61750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BB8AB6-30A6-4B15-2364-62FB3B50E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4403"/>
          </a:xfrm>
        </p:spPr>
        <p:txBody>
          <a:bodyPr>
            <a:normAutofit fontScale="90000"/>
          </a:bodyPr>
          <a:lstStyle/>
          <a:p>
            <a:r>
              <a:rPr lang="en-GB" dirty="0"/>
              <a:t>Coverage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2B8C10-30D9-A361-E877-68E0D9861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34" y="2094089"/>
            <a:ext cx="5280000" cy="402276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DEF9A58-6874-CA13-DF73-9F08A0DABDA6}"/>
              </a:ext>
            </a:extLst>
          </p:cNvPr>
          <p:cNvCxnSpPr>
            <a:cxnSpLocks/>
          </p:cNvCxnSpPr>
          <p:nvPr/>
        </p:nvCxnSpPr>
        <p:spPr>
          <a:xfrm>
            <a:off x="1228962" y="2669985"/>
            <a:ext cx="93175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81BADB-04C9-8E39-4003-F6B2AF2507B7}"/>
              </a:ext>
            </a:extLst>
          </p:cNvPr>
          <p:cNvCxnSpPr>
            <a:cxnSpLocks/>
          </p:cNvCxnSpPr>
          <p:nvPr/>
        </p:nvCxnSpPr>
        <p:spPr>
          <a:xfrm>
            <a:off x="1228963" y="4191476"/>
            <a:ext cx="92825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7D7E93-BED6-5E35-F8A1-D65126664EB5}"/>
              </a:ext>
            </a:extLst>
          </p:cNvPr>
          <p:cNvCxnSpPr>
            <a:cxnSpLocks/>
          </p:cNvCxnSpPr>
          <p:nvPr/>
        </p:nvCxnSpPr>
        <p:spPr>
          <a:xfrm>
            <a:off x="1208369" y="3064190"/>
            <a:ext cx="9303110" cy="0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3BFE781-0A5C-F1E4-EF2C-DE7D8B9423FE}"/>
              </a:ext>
            </a:extLst>
          </p:cNvPr>
          <p:cNvCxnSpPr>
            <a:cxnSpLocks/>
          </p:cNvCxnSpPr>
          <p:nvPr/>
        </p:nvCxnSpPr>
        <p:spPr>
          <a:xfrm>
            <a:off x="1223319" y="5599431"/>
            <a:ext cx="93175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836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8C1F7-59F2-F4AB-8EBD-6ED155851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E75CC-6074-49D1-98E3-A79C49A6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43" y="386597"/>
            <a:ext cx="11435366" cy="437633"/>
          </a:xfrm>
        </p:spPr>
        <p:txBody>
          <a:bodyPr>
            <a:normAutofit fontScale="90000"/>
          </a:bodyPr>
          <a:lstStyle/>
          <a:p>
            <a:r>
              <a:rPr lang="en-GB" dirty="0"/>
              <a:t>1D BG removal (green line on 1D slide) 800mEv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6C07BE-E961-E943-C289-DA5942689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9502" y="917036"/>
            <a:ext cx="3914563" cy="288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B98381E-EDD0-3428-C085-C68DF8137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9502" y="3792420"/>
            <a:ext cx="3840000" cy="288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7D3D7B4-CC5B-2EDE-F8B7-67CAFFA5F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6472" y="917036"/>
            <a:ext cx="3840000" cy="288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59C87C7-6BBE-EF5C-3839-1BFB5641A0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6472" y="3856190"/>
            <a:ext cx="3840000" cy="288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A7B81AD-E216-A4B8-7586-C758F80EDB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9016" y="1035320"/>
            <a:ext cx="3840000" cy="288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8B2B959-E662-3907-3803-BD7843411C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3001" y="845550"/>
            <a:ext cx="3840000" cy="2880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71E9C2C-D03D-0155-85FB-FBDFD1D7C1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21504" y="3792420"/>
            <a:ext cx="3840000" cy="288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4F3F597-F88D-D1F5-F702-F4E6C8F798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17139" y="3856190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90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ECA70-E995-7F08-535F-962EFD9B1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BF5BD-67D7-E7D8-AEE1-D560AF732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43" y="386597"/>
            <a:ext cx="11435366" cy="437633"/>
          </a:xfrm>
        </p:spPr>
        <p:txBody>
          <a:bodyPr>
            <a:normAutofit fontScale="90000"/>
          </a:bodyPr>
          <a:lstStyle/>
          <a:p>
            <a:r>
              <a:rPr lang="en-GB" dirty="0"/>
              <a:t>4D BG removal 1400mEv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43FCC2-FC32-4E7C-1380-487DD3CE9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6479" y="3781132"/>
            <a:ext cx="3579480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DF3702-B840-52E4-0143-9F98F121F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269" y="3792420"/>
            <a:ext cx="3579480" cy="288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C315D8-E2A8-14E8-4255-4A6372DB5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6479" y="891100"/>
            <a:ext cx="3579480" cy="288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7A8DDD-6841-86B1-950A-9D61680EB2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8717" y="821621"/>
            <a:ext cx="3579480" cy="288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153E48-337F-C2FB-0F68-943342AE1D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9638" y="3792420"/>
            <a:ext cx="3579480" cy="28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CA0F59-E483-ABF1-ABCC-493617F011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5749" y="3735586"/>
            <a:ext cx="3579480" cy="288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51B2B03-1D42-5B1E-BC3F-6C1A4CD511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79638" y="901132"/>
            <a:ext cx="3579480" cy="288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EA689A-F59B-37DC-C16F-ED7942B705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40114" y="866775"/>
            <a:ext cx="357948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03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164C93A-9A5F-B2CB-2419-99A3E2AB4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034" y="1508289"/>
            <a:ext cx="4800000" cy="36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2AA89B-9DCE-9E1D-CB49-D415F340A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coverage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257285-C2E2-2774-38A1-1A6EAE133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600" y="1508289"/>
            <a:ext cx="4799999" cy="36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095C07-B577-1C2B-E0C6-255EC44AC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1600" y="1508289"/>
            <a:ext cx="4725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92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8BF06B-6918-A66D-5AC9-116E9906C76A}"/>
              </a:ext>
            </a:extLst>
          </p:cNvPr>
          <p:cNvSpPr txBox="1"/>
          <p:nvPr/>
        </p:nvSpPr>
        <p:spPr>
          <a:xfrm>
            <a:off x="1107347" y="381699"/>
            <a:ext cx="2160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Fe_ei1400; 100mEv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2F4478-6C85-6047-B0B4-B43073C3CCFD}"/>
              </a:ext>
            </a:extLst>
          </p:cNvPr>
          <p:cNvSpPr txBox="1"/>
          <p:nvPr/>
        </p:nvSpPr>
        <p:spPr>
          <a:xfrm>
            <a:off x="165694" y="77170"/>
            <a:ext cx="10046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Coordinates:  A</a:t>
            </a:r>
            <a:r>
              <a:rPr lang="en-GB" baseline="30000" dirty="0"/>
              <a:t>-1  </a:t>
            </a:r>
            <a:r>
              <a:rPr lang="en-GB" dirty="0"/>
              <a:t> !!!; </a:t>
            </a:r>
            <a:r>
              <a:rPr lang="en-GB" sz="1400" dirty="0"/>
              <a:t>Remove cylindrical background, then remove 1D background calculated from moving BG to first BZ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1F053D2-FC3A-4EB5-8FE6-7DED38455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64" y="3705313"/>
            <a:ext cx="3840000" cy="288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0F9E448-BC2B-6168-26CD-CD4153B37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519" y="788172"/>
            <a:ext cx="3840000" cy="288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8CBA627-F4C7-5509-D235-B0EA751BE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8905" y="3849979"/>
            <a:ext cx="3840000" cy="2880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06E38DD7-112B-FFB1-F1E8-11CA9C42A574}"/>
              </a:ext>
            </a:extLst>
          </p:cNvPr>
          <p:cNvSpPr txBox="1"/>
          <p:nvPr/>
        </p:nvSpPr>
        <p:spPr>
          <a:xfrm>
            <a:off x="8344148" y="433213"/>
            <a:ext cx="3288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Bckgrd</a:t>
            </a:r>
            <a:r>
              <a:rPr lang="en-GB" dirty="0"/>
              <a:t> after </a:t>
            </a:r>
            <a:r>
              <a:rPr lang="en-GB" dirty="0" err="1"/>
              <a:t>cyl</a:t>
            </a:r>
            <a:r>
              <a:rPr lang="en-GB" dirty="0"/>
              <a:t> </a:t>
            </a:r>
            <a:r>
              <a:rPr lang="en-GB" dirty="0" err="1"/>
              <a:t>bckgrd</a:t>
            </a:r>
            <a:r>
              <a:rPr lang="en-GB" dirty="0"/>
              <a:t> removal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B646F4-CCC1-F9C1-F891-F1CCF7767B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159" y="821623"/>
            <a:ext cx="3579480" cy="288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9AE96A-81D5-63CF-8970-7063E095E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0363" y="969979"/>
            <a:ext cx="3579479" cy="28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C95C75A-2564-A069-C7B6-A69CC24AD8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3430" y="3912118"/>
            <a:ext cx="357948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8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28A8E-0D27-6447-BFCF-C1F36B4DE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C2066-0EB3-BEAF-B195-154CEA8E1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721"/>
          </a:xfrm>
        </p:spPr>
        <p:txBody>
          <a:bodyPr>
            <a:normAutofit/>
          </a:bodyPr>
          <a:lstStyle/>
          <a:p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w1bz(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)_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)=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cut(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meV_Bz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_(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,2.209*[0,2],2.209*[0,2],2.209*[0,2],[]);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BEB7D0-6BE0-2997-2AC7-4AC730867AA3}"/>
              </a:ext>
            </a:extLst>
          </p:cNvPr>
          <p:cNvSpPr txBox="1"/>
          <p:nvPr/>
        </p:nvSpPr>
        <p:spPr>
          <a:xfrm>
            <a:off x="1835440" y="5688895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1400meV; BG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047B2A-BD4F-C312-8975-98BB5B6EA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712" y="116910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89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17616-725A-2FFC-E1D1-2733DBEAE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9C5F54-587E-AF25-9865-1F9153E094D9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Fe_ei800; 100mEv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75B396F-2BFE-8301-5C92-3A2C66E44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84" y="3865228"/>
            <a:ext cx="3712827" cy="278462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FBF5674-AF97-ED69-6DAC-44EA9B7491AD}"/>
              </a:ext>
            </a:extLst>
          </p:cNvPr>
          <p:cNvSpPr txBox="1"/>
          <p:nvPr/>
        </p:nvSpPr>
        <p:spPr>
          <a:xfrm>
            <a:off x="218857" y="23486"/>
            <a:ext cx="2143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Coordinates:  A</a:t>
            </a:r>
            <a:r>
              <a:rPr lang="en-GB" baseline="30000" dirty="0"/>
              <a:t>-1  </a:t>
            </a:r>
            <a:r>
              <a:rPr lang="en-GB" dirty="0"/>
              <a:t> !!!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AC8C8C-57E6-782A-D820-25E2DE134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726" y="795381"/>
            <a:ext cx="3760349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F0C57A-84FE-C657-609A-131A54F5D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692" y="3601508"/>
            <a:ext cx="3760349" cy="288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A0B3C-429D-AE43-CEB9-D27E0664F9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656" y="868129"/>
            <a:ext cx="3760349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489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5FA56-21FF-1739-7DFB-9C91FB192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1003B3-833E-7986-CDFA-7890878221D5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Fe_ei800; 200mEv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1E08FB-723D-4B82-118C-319C8CDAA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19" y="3801261"/>
            <a:ext cx="3848449" cy="28863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97C6EE8-F117-032F-6A8C-90081761A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2106" y="433081"/>
            <a:ext cx="4044193" cy="30331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B9A371-9CDC-DAB1-4BF7-D204D41890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6330" y="3700070"/>
            <a:ext cx="3633132" cy="27248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F6A74C-42B8-53D8-ED8D-8F2D89606D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559" y="883161"/>
            <a:ext cx="3760349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7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41672-85BC-6DAE-D9AB-AB34C1F58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B3C264-9F49-1A84-3162-551734CA8152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Fe_ei800; 300mEv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963D7F-3DF9-3DAB-6DD7-ACA6DD414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742" y="3583888"/>
            <a:ext cx="4164846" cy="31236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0CD849-EE84-213D-1E6E-1F0A3813F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057" y="227793"/>
            <a:ext cx="4340343" cy="32552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1C3D2B-5D5A-8C22-BD0C-5568954F16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1832" y="3712956"/>
            <a:ext cx="4067961" cy="3050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D3A407-5147-5511-F287-0C0AE25DC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693" y="333375"/>
            <a:ext cx="3760349" cy="2880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E42B59-BF25-B43A-008A-33ABDDCBA755}"/>
              </a:ext>
            </a:extLst>
          </p:cNvPr>
          <p:cNvSpPr/>
          <p:nvPr/>
        </p:nvSpPr>
        <p:spPr>
          <a:xfrm>
            <a:off x="2591129" y="5238441"/>
            <a:ext cx="448403" cy="4109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987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06597-2A6E-54EF-CB81-921E34093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363FFB-6210-5157-9E88-99412B77BC76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Fe_ei400; 100mEv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867739-1B96-77A0-7C4E-018C21BED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21" y="671120"/>
            <a:ext cx="3908319" cy="2931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B7A526-16AE-0F64-5354-AAB46F8B8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528" y="260058"/>
            <a:ext cx="4761452" cy="35710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CFA197-0BE0-EEE8-E238-DCFBE0BC5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916086"/>
            <a:ext cx="3922552" cy="29419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3F9F1-692E-5D5E-21FD-E91451CDA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798" y="3656257"/>
            <a:ext cx="4014802" cy="305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38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1AC77-744B-141E-8EF8-849E0F9E5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721"/>
          </a:xfrm>
        </p:spPr>
        <p:txBody>
          <a:bodyPr>
            <a:normAutofit/>
          </a:bodyPr>
          <a:lstStyle/>
          <a:p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w1bz(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)_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)=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cut(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meV_Bz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_(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,2.209*[0,2],2.209*[0,2],2.209*[0,2],[]);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9B5812-0498-CA7C-016A-C052077D0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23" y="2038350"/>
            <a:ext cx="4436035" cy="33270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E4F016-FCA1-F15C-7D98-2951A5729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155" y="1960218"/>
            <a:ext cx="4824080" cy="3618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07C6AC-FADA-88E3-0133-786F576B987A}"/>
              </a:ext>
            </a:extLst>
          </p:cNvPr>
          <p:cNvSpPr txBox="1"/>
          <p:nvPr/>
        </p:nvSpPr>
        <p:spPr>
          <a:xfrm>
            <a:off x="779929" y="5849471"/>
            <a:ext cx="3312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400meV; no BG for </a:t>
            </a:r>
            <a:r>
              <a:rPr lang="en-GB" dirty="0" err="1"/>
              <a:t>dE</a:t>
            </a:r>
            <a:r>
              <a:rPr lang="en-GB" dirty="0"/>
              <a:t>&gt;~270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12596D-51C9-54B4-73C7-A5107C45B36A}"/>
              </a:ext>
            </a:extLst>
          </p:cNvPr>
          <p:cNvSpPr txBox="1"/>
          <p:nvPr/>
        </p:nvSpPr>
        <p:spPr>
          <a:xfrm>
            <a:off x="6473258" y="5955732"/>
            <a:ext cx="307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800meV; BG everywhere?</a:t>
            </a:r>
          </a:p>
        </p:txBody>
      </p:sp>
    </p:spTree>
    <p:extLst>
      <p:ext uri="{BB962C8B-B14F-4D97-AF65-F5344CB8AC3E}">
        <p14:creationId xmlns:p14="http://schemas.microsoft.com/office/powerpoint/2010/main" val="3005491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EDD8167-FB88-370E-C028-FE87EC288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0126" y="3928103"/>
            <a:ext cx="3780000" cy="288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DF9806-D274-7377-B813-C1DE6C7AF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435366" cy="437633"/>
          </a:xfrm>
        </p:spPr>
        <p:txBody>
          <a:bodyPr>
            <a:normAutofit fontScale="90000"/>
          </a:bodyPr>
          <a:lstStyle/>
          <a:p>
            <a:r>
              <a:rPr lang="en-GB" dirty="0"/>
              <a:t>1D BG removal (green line on 1D slide) 400mEv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D17C1B-A562-C519-0560-D8FC8BB59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4091" y="894189"/>
            <a:ext cx="3780001" cy="28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5EF095-7EDD-86B7-E639-D03F9ACB1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8679" y="3928103"/>
            <a:ext cx="3780000" cy="288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C86E23-3BAB-67DD-D77D-0C2A3C38E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0215" y="894189"/>
            <a:ext cx="3780000" cy="288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A53196-45CD-49A0-97C2-1FDA5B773F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3217" y="3928103"/>
            <a:ext cx="3780000" cy="288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98CDCB-2216-82B9-B377-91824078D6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8062" y="3928103"/>
            <a:ext cx="3780000" cy="288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C71100D-C017-C8DB-6C9C-DFF8FC126F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77322" y="894189"/>
            <a:ext cx="3780000" cy="288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CD0FDC2-9123-CEE2-B2F7-26F2084545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1716" y="894189"/>
            <a:ext cx="37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47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7763</TotalTime>
  <Words>188</Words>
  <Application>Microsoft Office PowerPoint</Application>
  <PresentationFormat>Widescreen</PresentationFormat>
  <Paragraphs>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Courier New</vt:lpstr>
      <vt:lpstr>Office Theme</vt:lpstr>
      <vt:lpstr>PowerPoint Presentation</vt:lpstr>
      <vt:lpstr>PowerPoint Presentation</vt:lpstr>
      <vt:lpstr>w1bz(Energy)_dE(fg/bg)=cut(sqw(Energy)meV_Bz_(fg/bg),2.209*[0,2],2.209*[0,2],2.209*[0,2],[]);</vt:lpstr>
      <vt:lpstr>PowerPoint Presentation</vt:lpstr>
      <vt:lpstr>PowerPoint Presentation</vt:lpstr>
      <vt:lpstr>PowerPoint Presentation</vt:lpstr>
      <vt:lpstr>PowerPoint Presentation</vt:lpstr>
      <vt:lpstr>w1bz(Energy)_dE(fg/bg)=cut(sqw(Energy)meV_Bz_(fg/bg),2.209*[0,2],2.209*[0,2],2.209*[0,2],[]);</vt:lpstr>
      <vt:lpstr>1D BG removal (green line on 1D slide) 400mEv</vt:lpstr>
      <vt:lpstr>Coverage </vt:lpstr>
      <vt:lpstr>Coverage </vt:lpstr>
      <vt:lpstr>1D BG removal (green line on 1D slide) 800mEv</vt:lpstr>
      <vt:lpstr>4D BG removal 1400mEv</vt:lpstr>
      <vt:lpstr>coverage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Buts, Alex (STFC,RAL,ISIS)</dc:creator>
  <cp:lastModifiedBy>Buts, Alex (STFC,RAL,ISIS)</cp:lastModifiedBy>
  <cp:revision>20</cp:revision>
  <dcterms:created xsi:type="dcterms:W3CDTF">2025-04-09T09:28:53Z</dcterms:created>
  <dcterms:modified xsi:type="dcterms:W3CDTF">2025-04-15T15:56:48Z</dcterms:modified>
</cp:coreProperties>
</file>

<file path=docProps/thumbnail.jpeg>
</file>